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870EB-5C30-5F4C-8D4C-60F88FA3B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160326-7FCC-6640-A249-AF298B0BE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E11F60-9470-FB47-B74A-41BFC1CD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EEE14B-7D15-D847-BFF2-F22D2414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5F1D8-D4DF-6A4F-A763-D5DDAD0C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E0728-2DBD-0F42-B5BC-89A5F905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B6C36F-648E-C54E-9829-D3CC1CC21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5FA5C-3589-F745-9361-089982E5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D42B6-3841-DD4F-BA9E-DC050D18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EC4E8-2E9B-144D-9F9E-C9A18BE8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E76301-88EB-CD40-8DF0-7DE33B185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54B243-CB40-1642-90CA-059FE1DCC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7769B-2C1F-BA47-BE9A-1822354F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09333-4904-1D4E-BD91-A21DDCC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2A57A-3C9B-FD4C-B15A-66512790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6AE53-BB77-634F-A35D-5E73A708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66133-C19E-2E44-B69C-57F3E77AB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AA58D-2D7E-F248-BF76-77670499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63A742-3C3C-CD41-A559-6B13944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D5C50-5878-DD46-A436-DB8434CF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10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606FA-2CE3-8C44-B24A-05866A5E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21E00-DDFB-7D4E-98F6-20685AAD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12959-F1C8-5242-8516-8C92E532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D53415-2365-E04B-B6C9-01C4D616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CBBB79-E3EC-3D4C-8D9B-C5A62DAB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46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6A400-3DE1-5C4D-A5F2-B42A404F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F2A6A-2195-EA49-9C5D-0C84671E7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43A84-34BB-9C45-A683-99007A446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8D089D-FDDB-1C41-9A0A-B6E1E73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2ABBA0-539D-B448-9E79-CEBF9364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8E9A61-2189-EC45-B3C9-6491A334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67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21CFB-47C1-0A43-9E09-1277BF8F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CD496B-BE53-7043-A5DA-9C2FB285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1AD8BD-D2C6-1746-B4C4-7D60EF82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CD42D9-90D5-E846-AEF7-D1A4B3861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A54F39-5BBD-7D42-A968-B78EA64D9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CC29EF-8B5A-404D-8F00-7562D90A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F59F68-F64F-B943-BE02-3BBEBB16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0BC4F8-276E-6048-A7D5-08B62613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3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07DF1-E32B-6E49-9BDE-A7B497C9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765F4B-94DB-3640-9045-787101F7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1D96F4-1E9A-7B4B-947D-251150A7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05DCC-F0A2-6F48-AF48-5D60DD08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1DF158-6E61-6D43-B5A9-30B4FA5B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A05F23-B952-6E41-A01B-BBF33C0C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338BD6-0472-2041-8926-F0D4D096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EDD9A-E6DC-7F49-A924-FD18447B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87794-8144-CE49-823C-FE24C631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8FC39B-5F05-6746-A343-5771435F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096526-A2CF-4440-887B-CE7871D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B315D0-C803-2742-A4C2-30B08708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11F744-1E22-3142-A3ED-05D1B338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CDC19-6F22-234B-9F44-A0781649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BFA8A4-2CEF-4541-9204-70C947EC4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9E885-3DD1-4E43-AA6F-687DA998A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5E11D2-BCFC-F341-9ECD-6DE68B56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4C7C89-B417-A847-B54B-03711DFB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EEFFB2-B049-C948-A458-7B324BD0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2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AB89AC-FC39-F54E-8E9F-B4086670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BE703-ACCD-244D-A8C6-952B3288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BAC49-6ECE-4A4F-A1AC-C2612734F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EED0-C408-814B-A5E2-6BA8BB985AB9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B8CB81-0D11-E647-BEA3-12E9AB132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6C763-D947-9647-98D9-EDC83C171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4E4D-AF4E-6D44-ABB5-28CFE8432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3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EC582-2B83-0A4F-B229-480D6A8DE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964" y="585628"/>
            <a:ext cx="10304981" cy="4345968"/>
          </a:xfrm>
        </p:spPr>
        <p:txBody>
          <a:bodyPr>
            <a:normAutofit/>
          </a:bodyPr>
          <a:lstStyle/>
          <a:p>
            <a:r>
              <a:rPr lang="fr-FR" dirty="0">
                <a:latin typeface="Times" pitchFamily="2" charset="0"/>
              </a:rPr>
              <a:t>« Thèse en recherche-création littéraire, un écosystème à inventer »</a:t>
            </a:r>
            <a:br>
              <a:rPr lang="fr-FR" dirty="0">
                <a:latin typeface="Times" pitchFamily="2" charset="0"/>
              </a:rPr>
            </a:br>
            <a:r>
              <a:rPr lang="fr-FR" dirty="0">
                <a:latin typeface="Times" pitchFamily="2" charset="0"/>
              </a:rPr>
              <a:t/>
            </a:r>
            <a:br>
              <a:rPr lang="fr-FR" dirty="0">
                <a:latin typeface="Times" pitchFamily="2" charset="0"/>
              </a:rPr>
            </a:br>
            <a:endParaRPr lang="fr-FR" dirty="0">
              <a:latin typeface="Times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9673E7-EBC6-7044-9A75-2699DEE6E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963" y="3308279"/>
            <a:ext cx="10304981" cy="2280863"/>
          </a:xfrm>
        </p:spPr>
        <p:txBody>
          <a:bodyPr>
            <a:normAutofit fontScale="32500" lnSpcReduction="20000"/>
          </a:bodyPr>
          <a:lstStyle/>
          <a:p>
            <a:endParaRPr lang="fr-FR" sz="3600" dirty="0">
              <a:latin typeface="Times" pitchFamily="2" charset="0"/>
            </a:endParaRPr>
          </a:p>
          <a:p>
            <a:pPr algn="l"/>
            <a:endParaRPr lang="fr-FR" sz="2000" dirty="0">
              <a:latin typeface="Times" pitchFamily="2" charset="0"/>
            </a:endParaRPr>
          </a:p>
          <a:p>
            <a:pPr algn="l"/>
            <a:endParaRPr lang="fr-FR" sz="2000" dirty="0">
              <a:latin typeface="Times" pitchFamily="2" charset="0"/>
            </a:endParaRPr>
          </a:p>
          <a:p>
            <a:pPr algn="l"/>
            <a:endParaRPr lang="fr-FR" sz="2000" b="1" dirty="0">
              <a:latin typeface="Times" pitchFamily="2" charset="0"/>
            </a:endParaRPr>
          </a:p>
          <a:p>
            <a:endParaRPr lang="fr-FR" sz="6400" b="1" dirty="0">
              <a:latin typeface="Times" pitchFamily="2" charset="0"/>
            </a:endParaRPr>
          </a:p>
          <a:p>
            <a:r>
              <a:rPr lang="fr-FR" sz="6400" b="1" dirty="0">
                <a:latin typeface="Times" pitchFamily="2" charset="0"/>
              </a:rPr>
              <a:t>Virginie Gautier</a:t>
            </a:r>
          </a:p>
          <a:p>
            <a:r>
              <a:rPr lang="fr-FR" sz="6400" dirty="0">
                <a:latin typeface="Times" pitchFamily="2" charset="0"/>
              </a:rPr>
              <a:t>Autrice, docteure en pratique et théorie de la création littéraire.</a:t>
            </a:r>
          </a:p>
          <a:p>
            <a:r>
              <a:rPr lang="fr-FR" sz="6400" dirty="0">
                <a:latin typeface="Times" pitchFamily="2" charset="0"/>
              </a:rPr>
              <a:t>[http://</a:t>
            </a:r>
            <a:r>
              <a:rPr lang="fr-FR" sz="6400" dirty="0" err="1">
                <a:latin typeface="Times" pitchFamily="2" charset="0"/>
              </a:rPr>
              <a:t>virginiegautier.com</a:t>
            </a:r>
            <a:r>
              <a:rPr lang="fr-FR" sz="6400" dirty="0">
                <a:latin typeface="Times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4150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121E4-933B-1245-8212-E1C39D6B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402550"/>
            <a:ext cx="2362200" cy="5811838"/>
          </a:xfrm>
        </p:spPr>
        <p:txBody>
          <a:bodyPr>
            <a:normAutofit fontScale="90000"/>
          </a:bodyPr>
          <a:lstStyle/>
          <a:p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2000" dirty="0">
                <a:latin typeface="Times" pitchFamily="2" charset="0"/>
              </a:rPr>
              <a:t/>
            </a:r>
            <a:br>
              <a:rPr lang="fr-FR" sz="2000" dirty="0">
                <a:latin typeface="Times" pitchFamily="2" charset="0"/>
              </a:rPr>
            </a:br>
            <a:r>
              <a:rPr lang="fr-FR" sz="2000" dirty="0">
                <a:latin typeface="Times" pitchFamily="2" charset="0"/>
              </a:rPr>
              <a:t>Carte n°9 :</a:t>
            </a:r>
            <a:br>
              <a:rPr lang="fr-FR" sz="2000" dirty="0">
                <a:latin typeface="Times" pitchFamily="2" charset="0"/>
              </a:rPr>
            </a:br>
            <a:r>
              <a:rPr lang="fr-FR" sz="2000" b="1" dirty="0">
                <a:latin typeface="Times" pitchFamily="2" charset="0"/>
              </a:rPr>
              <a:t>Archipel de la thèse</a:t>
            </a:r>
            <a:r>
              <a:rPr lang="fr-FR" sz="2000" dirty="0">
                <a:latin typeface="Times" pitchFamily="2" charset="0"/>
              </a:rPr>
              <a:t> </a:t>
            </a: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>(volet réflexif)</a:t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600" dirty="0">
                <a:latin typeface="Times" pitchFamily="2" charset="0"/>
              </a:rPr>
              <a:t>Thèse </a:t>
            </a:r>
            <a:r>
              <a:rPr lang="fr-FR" sz="1600" b="1" dirty="0">
                <a:latin typeface="Times" pitchFamily="2" charset="0"/>
              </a:rPr>
              <a:t>“Poïétique du déplacement. De l’espace traversé à la traversée de l’écriture” </a:t>
            </a:r>
            <a:r>
              <a:rPr lang="fr-FR" sz="1600" dirty="0">
                <a:latin typeface="Times" pitchFamily="2" charset="0"/>
              </a:rPr>
              <a:t>V. Gautier</a:t>
            </a:r>
            <a:r>
              <a:rPr lang="fr-FR" sz="1600" b="1" dirty="0">
                <a:latin typeface="Times" pitchFamily="2" charset="0"/>
              </a:rPr>
              <a:t/>
            </a:r>
            <a:br>
              <a:rPr lang="fr-FR" sz="1600" b="1" dirty="0">
                <a:latin typeface="Times" pitchFamily="2" charset="0"/>
              </a:rPr>
            </a:br>
            <a:r>
              <a:rPr lang="fr-FR" sz="1600" dirty="0">
                <a:latin typeface="Times" pitchFamily="2" charset="0"/>
              </a:rPr>
              <a:t>Mention Pratique et théorie de la création littéraire. </a:t>
            </a:r>
            <a:br>
              <a:rPr lang="fr-FR" sz="1600" dirty="0">
                <a:latin typeface="Times" pitchFamily="2" charset="0"/>
              </a:rPr>
            </a:br>
            <a:r>
              <a:rPr lang="fr-FR" sz="1600" dirty="0">
                <a:latin typeface="Times" pitchFamily="2" charset="0"/>
              </a:rPr>
              <a:t>Soutenue en novembre 2019 à l’université de Cergy (CYU).</a:t>
            </a:r>
            <a:br>
              <a:rPr lang="fr-FR" sz="1600" dirty="0">
                <a:latin typeface="Times" pitchFamily="2" charset="0"/>
              </a:rPr>
            </a:br>
            <a:r>
              <a:rPr lang="fr-FR" sz="1600" dirty="0">
                <a:latin typeface="Times" pitchFamily="2" charset="0"/>
              </a:rPr>
              <a:t/>
            </a:r>
            <a:br>
              <a:rPr lang="fr-FR" sz="1600" dirty="0">
                <a:latin typeface="Times" pitchFamily="2" charset="0"/>
              </a:rPr>
            </a:br>
            <a:r>
              <a:rPr lang="fr-FR" sz="1600" dirty="0">
                <a:latin typeface="Times" pitchFamily="2" charset="0"/>
              </a:rPr>
              <a:t/>
            </a:r>
            <a:br>
              <a:rPr lang="fr-FR" sz="16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1800" dirty="0">
                <a:latin typeface="Times" pitchFamily="2" charset="0"/>
              </a:rPr>
              <a:t/>
            </a:r>
            <a:br>
              <a:rPr lang="fr-FR" sz="1800" dirty="0">
                <a:latin typeface="Times" pitchFamily="2" charset="0"/>
              </a:rPr>
            </a:br>
            <a:r>
              <a:rPr lang="fr-FR" sz="2000" dirty="0">
                <a:latin typeface="Times" pitchFamily="2" charset="0"/>
              </a:rPr>
              <a:t/>
            </a:r>
            <a:br>
              <a:rPr lang="fr-FR" sz="2000" dirty="0">
                <a:latin typeface="Times" pitchFamily="2" charset="0"/>
              </a:rPr>
            </a:br>
            <a:r>
              <a:rPr lang="fr-FR" sz="2000" dirty="0">
                <a:latin typeface="Times" pitchFamily="2" charset="0"/>
              </a:rPr>
              <a:t/>
            </a:r>
            <a:br>
              <a:rPr lang="fr-FR" sz="2000" dirty="0">
                <a:latin typeface="Times" pitchFamily="2" charset="0"/>
              </a:rPr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sz="2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2CC015-66F3-9841-BEA9-49A7E5452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841" y="402550"/>
            <a:ext cx="7248730" cy="5774413"/>
          </a:xfrm>
        </p:spPr>
      </p:pic>
    </p:spTree>
    <p:extLst>
      <p:ext uri="{BB962C8B-B14F-4D97-AF65-F5344CB8AC3E}">
        <p14:creationId xmlns:p14="http://schemas.microsoft.com/office/powerpoint/2010/main" val="3236059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</vt:lpstr>
      <vt:lpstr>Thème Office</vt:lpstr>
      <vt:lpstr>« Thèse en recherche-création littéraire, un écosystème à inventer »  </vt:lpstr>
      <vt:lpstr>              Carte n°9 : Archipel de la thèse  (volet réflexif)             Thèse “Poïétique du déplacement. De l’espace traversé à la traversée de l’écriture” V. Gautier Mention Pratique et théorie de la création littéraire.  Soutenue en novembre 2019 à l’université de Cergy (CYU).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Thèse en recherche-création littéraire, un écosystème à inventer »</dc:title>
  <dc:creator>Virginie Gautier</dc:creator>
  <cp:lastModifiedBy>NATALIYA GRULOIS</cp:lastModifiedBy>
  <cp:revision>5</cp:revision>
  <dcterms:created xsi:type="dcterms:W3CDTF">2021-12-14T10:44:37Z</dcterms:created>
  <dcterms:modified xsi:type="dcterms:W3CDTF">2022-02-03T17:27:31Z</dcterms:modified>
</cp:coreProperties>
</file>